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9" r:id="rId2"/>
    <p:sldId id="262" r:id="rId3"/>
    <p:sldId id="263" r:id="rId4"/>
    <p:sldId id="264" r:id="rId5"/>
    <p:sldId id="284" r:id="rId6"/>
    <p:sldId id="269" r:id="rId7"/>
    <p:sldId id="260" r:id="rId8"/>
  </p:sldIdLst>
  <p:sldSz cx="9144000" cy="5143500" type="screen16x9"/>
  <p:notesSz cx="6858000" cy="9144000"/>
  <p:embeddedFontLst>
    <p:embeddedFont>
      <p:font typeface="맑은 고딕 Semilight" panose="020B0502040204020203" pitchFamily="50" charset="-127"/>
      <p:regular r:id="rId10"/>
    </p:embeddedFont>
    <p:embeddedFont>
      <p:font typeface="Rix새내기 M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89F"/>
    <a:srgbClr val="CF595A"/>
    <a:srgbClr val="6CC3CA"/>
    <a:srgbClr val="B2E0E3"/>
    <a:srgbClr val="69DD87"/>
    <a:srgbClr val="E2D183"/>
    <a:srgbClr val="7F7F7F"/>
    <a:srgbClr val="0070C0"/>
    <a:srgbClr val="FFFF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5" autoAdjust="0"/>
    <p:restoredTop sz="94660"/>
  </p:normalViewPr>
  <p:slideViewPr>
    <p:cSldViewPr showGuides="1">
      <p:cViewPr varScale="1">
        <p:scale>
          <a:sx n="105" d="100"/>
          <a:sy n="105" d="100"/>
        </p:scale>
        <p:origin x="102" y="6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CEBDE-322B-4579-832D-B87E63B85F4A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A9AB2-1464-4C2E-B421-8AF17EF2E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3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24" name="타원 23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5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" descr="D:\Users\Owner\Desktop\이미지\무제-4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01" y="771550"/>
            <a:ext cx="599205" cy="59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D:\Users\Owner\Desktop\무제-2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98" b="18108"/>
          <a:stretch/>
        </p:blipFill>
        <p:spPr bwMode="auto">
          <a:xfrm>
            <a:off x="717437" y="939814"/>
            <a:ext cx="911312" cy="67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7304475" y="839909"/>
            <a:ext cx="864154" cy="5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D:\Users\Owner\Desktop\d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56" r="5562" b="27699"/>
          <a:stretch/>
        </p:blipFill>
        <p:spPr bwMode="auto">
          <a:xfrm rot="679057">
            <a:off x="6496515" y="963518"/>
            <a:ext cx="1189840" cy="8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5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4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2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/>
          <p:cNvSpPr/>
          <p:nvPr userDrawn="1"/>
        </p:nvSpPr>
        <p:spPr>
          <a:xfrm>
            <a:off x="13524" y="22424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 userDrawn="1"/>
        </p:nvSpPr>
        <p:spPr>
          <a:xfrm rot="2259662">
            <a:off x="-23512" y="176603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 userDrawn="1"/>
        </p:nvSpPr>
        <p:spPr>
          <a:xfrm>
            <a:off x="623974" y="464208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 userDrawn="1"/>
        </p:nvSpPr>
        <p:spPr>
          <a:xfrm rot="19794336">
            <a:off x="-53755" y="334982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 userDrawn="1"/>
        </p:nvSpPr>
        <p:spPr>
          <a:xfrm rot="2897758">
            <a:off x="2559450" y="472116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 rot="4707488">
            <a:off x="8752270" y="131724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 userDrawn="1"/>
        </p:nvSpPr>
        <p:spPr>
          <a:xfrm>
            <a:off x="2040012" y="-119008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 userDrawn="1"/>
        </p:nvSpPr>
        <p:spPr>
          <a:xfrm>
            <a:off x="8662752" y="323268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 userDrawn="1"/>
        </p:nvSpPr>
        <p:spPr>
          <a:xfrm rot="20718701">
            <a:off x="5639749" y="4884436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 userDrawn="1"/>
        </p:nvSpPr>
        <p:spPr>
          <a:xfrm>
            <a:off x="4325198" y="484530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4275506" y="11099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>
            <a:off x="8456279" y="461382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>
            <a:off x="8132270" y="82250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 userDrawn="1"/>
        </p:nvSpPr>
        <p:spPr>
          <a:xfrm rot="3881160">
            <a:off x="6426998" y="-24120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 userDrawn="1"/>
        </p:nvSpPr>
        <p:spPr>
          <a:xfrm rot="6482898">
            <a:off x="7062483" y="4551736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 userDrawn="1"/>
        </p:nvSpPr>
        <p:spPr>
          <a:xfrm>
            <a:off x="353114" y="360286"/>
            <a:ext cx="8424624" cy="4422927"/>
          </a:xfrm>
          <a:prstGeom prst="cube">
            <a:avLst>
              <a:gd name="adj" fmla="val 1987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 userDrawn="1"/>
        </p:nvGrpSpPr>
        <p:grpSpPr>
          <a:xfrm>
            <a:off x="623974" y="263647"/>
            <a:ext cx="7832305" cy="333996"/>
            <a:chOff x="623974" y="263647"/>
            <a:chExt cx="7832305" cy="333996"/>
          </a:xfrm>
        </p:grpSpPr>
        <p:sp>
          <p:nvSpPr>
            <p:cNvPr id="47" name="타원 46"/>
            <p:cNvSpPr/>
            <p:nvPr/>
          </p:nvSpPr>
          <p:spPr>
            <a:xfrm>
              <a:off x="62397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63755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878643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918424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13331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117309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138798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142776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1642650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682431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897319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1937100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151988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2191769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2406657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2446438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661326" y="50041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2701107" y="26745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915995" y="50040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2955776" y="26744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3170664" y="50039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3210445" y="26743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425333" y="50038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3465114" y="26742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3680002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3719783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3934671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3974452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418934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422912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444400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448379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698678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4738459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4953347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4993128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5208016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5247797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5462685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5502466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717354" y="49664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5757135" y="26367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5972023" y="49663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6011804" y="26366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6226692" y="49662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6266473" y="26365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6481361" y="496610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6521142" y="263647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6736030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677581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990699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7030480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7245368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7285149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7500037" y="50044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7539818" y="26748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7754706" y="50043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7794487" y="26747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8009375" y="50042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8049156" y="26746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8264044" y="500457"/>
              <a:ext cx="97185" cy="9718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8303801" y="267494"/>
              <a:ext cx="152478" cy="281566"/>
            </a:xfrm>
            <a:custGeom>
              <a:avLst/>
              <a:gdLst>
                <a:gd name="connsiteX0" fmla="*/ 0 w 168088"/>
                <a:gd name="connsiteY0" fmla="*/ 359676 h 359676"/>
                <a:gd name="connsiteX1" fmla="*/ 73959 w 168088"/>
                <a:gd name="connsiteY1" fmla="*/ 3329 h 359676"/>
                <a:gd name="connsiteX2" fmla="*/ 168088 w 168088"/>
                <a:gd name="connsiteY2" fmla="*/ 211758 h 359676"/>
                <a:gd name="connsiteX0" fmla="*/ 0 w 168088"/>
                <a:gd name="connsiteY0" fmla="*/ 369010 h 369010"/>
                <a:gd name="connsiteX1" fmla="*/ 31333 w 168088"/>
                <a:gd name="connsiteY1" fmla="*/ 60713 h 369010"/>
                <a:gd name="connsiteX2" fmla="*/ 73959 w 168088"/>
                <a:gd name="connsiteY2" fmla="*/ 12663 h 369010"/>
                <a:gd name="connsiteX3" fmla="*/ 168088 w 168088"/>
                <a:gd name="connsiteY3" fmla="*/ 221092 h 369010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75986 h 375986"/>
                <a:gd name="connsiteX1" fmla="*/ 31333 w 168088"/>
                <a:gd name="connsiteY1" fmla="*/ 67689 h 375986"/>
                <a:gd name="connsiteX2" fmla="*/ 120317 w 168088"/>
                <a:gd name="connsiteY2" fmla="*/ 10824 h 375986"/>
                <a:gd name="connsiteX3" fmla="*/ 168088 w 168088"/>
                <a:gd name="connsiteY3" fmla="*/ 228068 h 375986"/>
                <a:gd name="connsiteX0" fmla="*/ 0 w 168088"/>
                <a:gd name="connsiteY0" fmla="*/ 396043 h 396043"/>
                <a:gd name="connsiteX1" fmla="*/ 31333 w 168088"/>
                <a:gd name="connsiteY1" fmla="*/ 87746 h 396043"/>
                <a:gd name="connsiteX2" fmla="*/ 120317 w 168088"/>
                <a:gd name="connsiteY2" fmla="*/ 30881 h 396043"/>
                <a:gd name="connsiteX3" fmla="*/ 168088 w 168088"/>
                <a:gd name="connsiteY3" fmla="*/ 248125 h 396043"/>
                <a:gd name="connsiteX0" fmla="*/ 0 w 168088"/>
                <a:gd name="connsiteY0" fmla="*/ 384929 h 384929"/>
                <a:gd name="connsiteX1" fmla="*/ 31333 w 168088"/>
                <a:gd name="connsiteY1" fmla="*/ 76632 h 384929"/>
                <a:gd name="connsiteX2" fmla="*/ 123883 w 168088"/>
                <a:gd name="connsiteY2" fmla="*/ 34459 h 384929"/>
                <a:gd name="connsiteX3" fmla="*/ 168088 w 168088"/>
                <a:gd name="connsiteY3" fmla="*/ 237011 h 384929"/>
                <a:gd name="connsiteX0" fmla="*/ 0 w 168088"/>
                <a:gd name="connsiteY0" fmla="*/ 370569 h 370569"/>
                <a:gd name="connsiteX1" fmla="*/ 31333 w 168088"/>
                <a:gd name="connsiteY1" fmla="*/ 62272 h 370569"/>
                <a:gd name="connsiteX2" fmla="*/ 123883 w 168088"/>
                <a:gd name="connsiteY2" fmla="*/ 20099 h 370569"/>
                <a:gd name="connsiteX3" fmla="*/ 168088 w 168088"/>
                <a:gd name="connsiteY3" fmla="*/ 222651 h 370569"/>
                <a:gd name="connsiteX0" fmla="*/ 0 w 171967"/>
                <a:gd name="connsiteY0" fmla="*/ 353625 h 353625"/>
                <a:gd name="connsiteX1" fmla="*/ 31333 w 171967"/>
                <a:gd name="connsiteY1" fmla="*/ 45328 h 353625"/>
                <a:gd name="connsiteX2" fmla="*/ 123883 w 171967"/>
                <a:gd name="connsiteY2" fmla="*/ 3155 h 353625"/>
                <a:gd name="connsiteX3" fmla="*/ 168088 w 171967"/>
                <a:gd name="connsiteY3" fmla="*/ 205707 h 353625"/>
                <a:gd name="connsiteX0" fmla="*/ 0 w 168088"/>
                <a:gd name="connsiteY0" fmla="*/ 353625 h 353625"/>
                <a:gd name="connsiteX1" fmla="*/ 31333 w 168088"/>
                <a:gd name="connsiteY1" fmla="*/ 45328 h 353625"/>
                <a:gd name="connsiteX2" fmla="*/ 123883 w 168088"/>
                <a:gd name="connsiteY2" fmla="*/ 3155 h 353625"/>
                <a:gd name="connsiteX3" fmla="*/ 168088 w 168088"/>
                <a:gd name="connsiteY3" fmla="*/ 205707 h 353625"/>
                <a:gd name="connsiteX0" fmla="*/ 0 w 168088"/>
                <a:gd name="connsiteY0" fmla="*/ 352923 h 352923"/>
                <a:gd name="connsiteX1" fmla="*/ 31333 w 168088"/>
                <a:gd name="connsiteY1" fmla="*/ 44626 h 352923"/>
                <a:gd name="connsiteX2" fmla="*/ 123883 w 168088"/>
                <a:gd name="connsiteY2" fmla="*/ 2453 h 352923"/>
                <a:gd name="connsiteX3" fmla="*/ 168088 w 168088"/>
                <a:gd name="connsiteY3" fmla="*/ 205005 h 352923"/>
                <a:gd name="connsiteX0" fmla="*/ 0 w 168088"/>
                <a:gd name="connsiteY0" fmla="*/ 350470 h 350470"/>
                <a:gd name="connsiteX1" fmla="*/ 31333 w 168088"/>
                <a:gd name="connsiteY1" fmla="*/ 42173 h 350470"/>
                <a:gd name="connsiteX2" fmla="*/ 123883 w 168088"/>
                <a:gd name="connsiteY2" fmla="*/ 0 h 350470"/>
                <a:gd name="connsiteX3" fmla="*/ 168088 w 168088"/>
                <a:gd name="connsiteY3" fmla="*/ 202552 h 350470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68088"/>
                <a:gd name="connsiteY0" fmla="*/ 364406 h 364406"/>
                <a:gd name="connsiteX1" fmla="*/ 31333 w 168088"/>
                <a:gd name="connsiteY1" fmla="*/ 56109 h 364406"/>
                <a:gd name="connsiteX2" fmla="*/ 123883 w 168088"/>
                <a:gd name="connsiteY2" fmla="*/ 13936 h 364406"/>
                <a:gd name="connsiteX3" fmla="*/ 168088 w 168088"/>
                <a:gd name="connsiteY3" fmla="*/ 216488 h 364406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0 w 150258"/>
                <a:gd name="connsiteY0" fmla="*/ 357413 h 357413"/>
                <a:gd name="connsiteX1" fmla="*/ 31333 w 150258"/>
                <a:gd name="connsiteY1" fmla="*/ 49116 h 357413"/>
                <a:gd name="connsiteX2" fmla="*/ 123883 w 150258"/>
                <a:gd name="connsiteY2" fmla="*/ 6943 h 357413"/>
                <a:gd name="connsiteX3" fmla="*/ 150258 w 150258"/>
                <a:gd name="connsiteY3" fmla="*/ 114999 h 357413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54712 h 354712"/>
                <a:gd name="connsiteX1" fmla="*/ 4420 w 151873"/>
                <a:gd name="connsiteY1" fmla="*/ 55414 h 354712"/>
                <a:gd name="connsiteX2" fmla="*/ 125498 w 151873"/>
                <a:gd name="connsiteY2" fmla="*/ 4242 h 354712"/>
                <a:gd name="connsiteX3" fmla="*/ 151873 w 151873"/>
                <a:gd name="connsiteY3" fmla="*/ 112298 h 354712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44636 h 344636"/>
                <a:gd name="connsiteX1" fmla="*/ 4420 w 151873"/>
                <a:gd name="connsiteY1" fmla="*/ 45338 h 344636"/>
                <a:gd name="connsiteX2" fmla="*/ 125498 w 151873"/>
                <a:gd name="connsiteY2" fmla="*/ 7667 h 344636"/>
                <a:gd name="connsiteX3" fmla="*/ 151873 w 151873"/>
                <a:gd name="connsiteY3" fmla="*/ 102222 h 344636"/>
                <a:gd name="connsiteX0" fmla="*/ 1615 w 151873"/>
                <a:gd name="connsiteY0" fmla="*/ 336969 h 336969"/>
                <a:gd name="connsiteX1" fmla="*/ 4420 w 151873"/>
                <a:gd name="connsiteY1" fmla="*/ 37671 h 336969"/>
                <a:gd name="connsiteX2" fmla="*/ 125498 w 151873"/>
                <a:gd name="connsiteY2" fmla="*/ 0 h 336969"/>
                <a:gd name="connsiteX3" fmla="*/ 151873 w 151873"/>
                <a:gd name="connsiteY3" fmla="*/ 94555 h 336969"/>
                <a:gd name="connsiteX0" fmla="*/ 1615 w 151873"/>
                <a:gd name="connsiteY0" fmla="*/ 344024 h 344024"/>
                <a:gd name="connsiteX1" fmla="*/ 4420 w 151873"/>
                <a:gd name="connsiteY1" fmla="*/ 44726 h 344024"/>
                <a:gd name="connsiteX2" fmla="*/ 125498 w 151873"/>
                <a:gd name="connsiteY2" fmla="*/ 7055 h 344024"/>
                <a:gd name="connsiteX3" fmla="*/ 151873 w 151873"/>
                <a:gd name="connsiteY3" fmla="*/ 101610 h 344024"/>
                <a:gd name="connsiteX0" fmla="*/ 1615 w 151873"/>
                <a:gd name="connsiteY0" fmla="*/ 333826 h 333826"/>
                <a:gd name="connsiteX1" fmla="*/ 4420 w 151873"/>
                <a:gd name="connsiteY1" fmla="*/ 34528 h 333826"/>
                <a:gd name="connsiteX2" fmla="*/ 114800 w 151873"/>
                <a:gd name="connsiteY2" fmla="*/ 14856 h 333826"/>
                <a:gd name="connsiteX3" fmla="*/ 151873 w 151873"/>
                <a:gd name="connsiteY3" fmla="*/ 91412 h 333826"/>
                <a:gd name="connsiteX0" fmla="*/ 1615 w 151873"/>
                <a:gd name="connsiteY0" fmla="*/ 342060 h 342060"/>
                <a:gd name="connsiteX1" fmla="*/ 4420 w 151873"/>
                <a:gd name="connsiteY1" fmla="*/ 42762 h 342060"/>
                <a:gd name="connsiteX2" fmla="*/ 114800 w 151873"/>
                <a:gd name="connsiteY2" fmla="*/ 23090 h 342060"/>
                <a:gd name="connsiteX3" fmla="*/ 151873 w 151873"/>
                <a:gd name="connsiteY3" fmla="*/ 99646 h 342060"/>
                <a:gd name="connsiteX0" fmla="*/ 0 w 150258"/>
                <a:gd name="connsiteY0" fmla="*/ 342060 h 342060"/>
                <a:gd name="connsiteX1" fmla="*/ 2805 w 150258"/>
                <a:gd name="connsiteY1" fmla="*/ 42762 h 342060"/>
                <a:gd name="connsiteX2" fmla="*/ 113185 w 150258"/>
                <a:gd name="connsiteY2" fmla="*/ 23090 h 342060"/>
                <a:gd name="connsiteX3" fmla="*/ 150258 w 150258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  <a:gd name="connsiteX0" fmla="*/ 6136 w 156394"/>
                <a:gd name="connsiteY0" fmla="*/ 342060 h 342060"/>
                <a:gd name="connsiteX1" fmla="*/ 8941 w 156394"/>
                <a:gd name="connsiteY1" fmla="*/ 42762 h 342060"/>
                <a:gd name="connsiteX2" fmla="*/ 119321 w 156394"/>
                <a:gd name="connsiteY2" fmla="*/ 23090 h 342060"/>
                <a:gd name="connsiteX3" fmla="*/ 156394 w 156394"/>
                <a:gd name="connsiteY3" fmla="*/ 99646 h 34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94" h="342060">
                  <a:moveTo>
                    <a:pt x="6136" y="342060"/>
                  </a:moveTo>
                  <a:cubicBezTo>
                    <a:pt x="7071" y="242294"/>
                    <a:pt x="-9923" y="95924"/>
                    <a:pt x="8941" y="42762"/>
                  </a:cubicBezTo>
                  <a:cubicBezTo>
                    <a:pt x="29588" y="-13399"/>
                    <a:pt x="97187" y="-7964"/>
                    <a:pt x="119321" y="23090"/>
                  </a:cubicBezTo>
                  <a:cubicBezTo>
                    <a:pt x="141455" y="54144"/>
                    <a:pt x="147602" y="68128"/>
                    <a:pt x="156394" y="99646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9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1452835">
            <a:off x="7653159" y="3630558"/>
            <a:ext cx="532163" cy="5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7" descr="D:\Users\Owner\Desktop\무제-2l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7261" r="15949" b="18399"/>
          <a:stretch/>
        </p:blipFill>
        <p:spPr bwMode="auto">
          <a:xfrm>
            <a:off x="6922829" y="4011911"/>
            <a:ext cx="813723" cy="6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D:\Users\Owner\Desktop\무제-2d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7234" r="16833" b="19661"/>
          <a:stretch/>
        </p:blipFill>
        <p:spPr bwMode="auto">
          <a:xfrm>
            <a:off x="6011804" y="4010221"/>
            <a:ext cx="81942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D:\Users\Owner\Desktop\무제-2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2" t="4861" r="14775" b="7245"/>
          <a:stretch/>
        </p:blipFill>
        <p:spPr bwMode="auto">
          <a:xfrm rot="3785548">
            <a:off x="8034703" y="3984287"/>
            <a:ext cx="378064" cy="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02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80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3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3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41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타원 91"/>
          <p:cNvSpPr/>
          <p:nvPr userDrawn="1"/>
        </p:nvSpPr>
        <p:spPr>
          <a:xfrm>
            <a:off x="395536" y="26749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이등변 삼각형 92"/>
          <p:cNvSpPr/>
          <p:nvPr userDrawn="1"/>
        </p:nvSpPr>
        <p:spPr>
          <a:xfrm rot="2259662">
            <a:off x="1355467" y="912412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 userDrawn="1"/>
        </p:nvSpPr>
        <p:spPr>
          <a:xfrm rot="858296">
            <a:off x="2511891" y="333631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 userDrawn="1"/>
        </p:nvSpPr>
        <p:spPr>
          <a:xfrm>
            <a:off x="7624800" y="1478609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 userDrawn="1"/>
        </p:nvSpPr>
        <p:spPr>
          <a:xfrm rot="2975850">
            <a:off x="4429693" y="24214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 userDrawn="1"/>
        </p:nvSpPr>
        <p:spPr>
          <a:xfrm>
            <a:off x="2520499" y="2340273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이등변 삼각형 97"/>
          <p:cNvSpPr/>
          <p:nvPr userDrawn="1"/>
        </p:nvSpPr>
        <p:spPr>
          <a:xfrm>
            <a:off x="732959" y="31478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 userDrawn="1"/>
        </p:nvSpPr>
        <p:spPr>
          <a:xfrm rot="19794336">
            <a:off x="600539" y="196942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 userDrawn="1"/>
        </p:nvSpPr>
        <p:spPr>
          <a:xfrm>
            <a:off x="4769444" y="272151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 userDrawn="1"/>
        </p:nvSpPr>
        <p:spPr>
          <a:xfrm rot="3477889">
            <a:off x="5743325" y="78230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 userDrawn="1"/>
        </p:nvSpPr>
        <p:spPr>
          <a:xfrm rot="20703498">
            <a:off x="7273026" y="4989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 userDrawn="1"/>
        </p:nvSpPr>
        <p:spPr>
          <a:xfrm>
            <a:off x="6200505" y="2095165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이등변 삼각형 103"/>
          <p:cNvSpPr/>
          <p:nvPr userDrawn="1"/>
        </p:nvSpPr>
        <p:spPr>
          <a:xfrm rot="19800000">
            <a:off x="3451425" y="124713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 userDrawn="1"/>
        </p:nvSpPr>
        <p:spPr>
          <a:xfrm rot="468212">
            <a:off x="6229791" y="4472870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 userDrawn="1"/>
        </p:nvSpPr>
        <p:spPr>
          <a:xfrm>
            <a:off x="7596336" y="3759734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이등변 삼각형 106"/>
          <p:cNvSpPr/>
          <p:nvPr userDrawn="1"/>
        </p:nvSpPr>
        <p:spPr>
          <a:xfrm rot="2259662">
            <a:off x="4652692" y="3702887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 userDrawn="1"/>
        </p:nvSpPr>
        <p:spPr>
          <a:xfrm rot="20637672">
            <a:off x="2289020" y="364200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이등변 삼각형 108"/>
          <p:cNvSpPr/>
          <p:nvPr userDrawn="1"/>
        </p:nvSpPr>
        <p:spPr>
          <a:xfrm rot="6737142">
            <a:off x="6600181" y="3135753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이등변 삼각형 109"/>
          <p:cNvSpPr/>
          <p:nvPr userDrawn="1"/>
        </p:nvSpPr>
        <p:spPr>
          <a:xfrm rot="940573">
            <a:off x="8443762" y="115414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 userDrawn="1"/>
        </p:nvSpPr>
        <p:spPr>
          <a:xfrm rot="5205520">
            <a:off x="8365406" y="2406183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 userDrawn="1"/>
        </p:nvSpPr>
        <p:spPr>
          <a:xfrm>
            <a:off x="2983452" y="4757808"/>
            <a:ext cx="462953" cy="462953"/>
          </a:xfrm>
          <a:prstGeom prst="ellipse">
            <a:avLst/>
          </a:prstGeom>
          <a:solidFill>
            <a:srgbClr val="69DD87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 userDrawn="1"/>
        </p:nvSpPr>
        <p:spPr>
          <a:xfrm rot="2897758">
            <a:off x="258235" y="4406815"/>
            <a:ext cx="462953" cy="462953"/>
          </a:xfrm>
          <a:prstGeom prst="rect">
            <a:avLst/>
          </a:prstGeom>
          <a:solidFill>
            <a:srgbClr val="E2D183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이등변 삼각형 113"/>
          <p:cNvSpPr/>
          <p:nvPr userDrawn="1"/>
        </p:nvSpPr>
        <p:spPr>
          <a:xfrm rot="6690033">
            <a:off x="8443763" y="4652931"/>
            <a:ext cx="537025" cy="462953"/>
          </a:xfrm>
          <a:prstGeom prst="triangle">
            <a:avLst/>
          </a:prstGeom>
          <a:solidFill>
            <a:srgbClr val="CF595A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0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4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A552-2DAD-4255-9D58-96E01655C774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3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E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4A552-2DAD-4255-9D58-96E01655C774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73573-FCFD-4323-98D6-F1190476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1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6399732" y="2440077"/>
            <a:ext cx="266584" cy="1156160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76303" y="1303276"/>
            <a:ext cx="5237332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     18</a:t>
            </a:r>
            <a:r>
              <a:rPr lang="ko-KR" altLang="en-US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조 </a:t>
            </a:r>
            <a:r>
              <a:rPr lang="ko-KR" altLang="en-US" sz="6000" spc="300" dirty="0" err="1">
                <a:latin typeface="Rix새내기 M" panose="02020603020101020101" pitchFamily="18" charset="-127"/>
                <a:ea typeface="Rix새내기 M" panose="02020603020101020101" pitchFamily="18" charset="-127"/>
              </a:rPr>
              <a:t>티미룸</a:t>
            </a:r>
            <a:endParaRPr lang="en-US" altLang="ko-KR" sz="6000" spc="3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algn="ctr"/>
            <a:r>
              <a:rPr lang="en-US" altLang="ko-KR" sz="6000" spc="300" dirty="0">
                <a:latin typeface="Rix새내기 M" panose="02020603020101020101" pitchFamily="18" charset="-127"/>
                <a:ea typeface="Rix새내기 M" panose="02020603020101020101" pitchFamily="18" charset="-127"/>
              </a:rPr>
              <a:t>     </a:t>
            </a:r>
            <a:r>
              <a:rPr lang="en-US" altLang="ko-KR" sz="8800" spc="300" dirty="0">
                <a:solidFill>
                  <a:srgbClr val="0070C0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LAP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0220" y="3610586"/>
            <a:ext cx="237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김정희  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김동준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 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곽내원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  김수현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447037" y="3435846"/>
            <a:ext cx="2249925" cy="0"/>
          </a:xfrm>
          <a:prstGeom prst="line">
            <a:avLst/>
          </a:prstGeom>
          <a:ln>
            <a:solidFill>
              <a:srgbClr val="CF59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3351455" y="3327522"/>
            <a:ext cx="2680769" cy="252340"/>
            <a:chOff x="6444208" y="2800633"/>
            <a:chExt cx="890804" cy="172014"/>
          </a:xfrm>
        </p:grpSpPr>
        <p:pic>
          <p:nvPicPr>
            <p:cNvPr id="11" name="Picture 9" descr="D:\Users\Owner\Desktop\무제-2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801735"/>
              <a:ext cx="890804" cy="17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9" descr="D:\Users\Owner\Desktop\무제-2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800633"/>
              <a:ext cx="890804" cy="170912"/>
            </a:xfrm>
            <a:prstGeom prst="rect">
              <a:avLst/>
            </a:prstGeom>
            <a:solidFill>
              <a:srgbClr val="FFFFFF"/>
            </a:solidFill>
            <a:extLst/>
          </p:spPr>
        </p:pic>
      </p:grpSp>
    </p:spTree>
    <p:extLst>
      <p:ext uri="{BB962C8B-B14F-4D97-AF65-F5344CB8AC3E}">
        <p14:creationId xmlns:p14="http://schemas.microsoft.com/office/powerpoint/2010/main" val="12636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D:\Users\Owner\Desktop\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2458762"/>
            <a:ext cx="1354035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Users\Owner\Desktop\ㅊ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50" y="3378436"/>
            <a:ext cx="1009200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Users\Owner\Desktop\ㅊ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49" y="1539089"/>
            <a:ext cx="2486711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9284" y="712483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목차</a:t>
            </a:r>
          </a:p>
        </p:txBody>
      </p:sp>
      <p:sp>
        <p:nvSpPr>
          <p:cNvPr id="12" name="타원 11"/>
          <p:cNvSpPr/>
          <p:nvPr/>
        </p:nvSpPr>
        <p:spPr>
          <a:xfrm>
            <a:off x="858489" y="1635646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836785" y="2572832"/>
            <a:ext cx="455765" cy="392901"/>
          </a:xfrm>
          <a:prstGeom prst="triangle">
            <a:avLst/>
          </a:prstGeom>
          <a:solidFill>
            <a:srgbClr val="CF595A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8489" y="3510018"/>
            <a:ext cx="392901" cy="392901"/>
          </a:xfrm>
          <a:prstGeom prst="rect">
            <a:avLst/>
          </a:prstGeom>
          <a:solidFill>
            <a:srgbClr val="E2D183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pic>
        <p:nvPicPr>
          <p:cNvPr id="21" name="Picture 9" descr="D:\Users\Owner\Desktop\무제-2h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13472" y="2769773"/>
            <a:ext cx="2897604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Users\Owner\Desktop\ㅊ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51806"/>
            <a:ext cx="628620" cy="6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4948828" y="1648363"/>
            <a:ext cx="392901" cy="392901"/>
          </a:xfrm>
          <a:prstGeom prst="ellipse">
            <a:avLst/>
          </a:prstGeom>
          <a:solidFill>
            <a:srgbClr val="69DD87">
              <a:alpha val="60000"/>
            </a:srgb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91161" y="1695173"/>
            <a:ext cx="231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프로젝트 목표 및 내용</a:t>
            </a:r>
            <a:endParaRPr lang="ko-KR" altLang="en-US" dirty="0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49387" y="2584616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사용자 관점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73749" y="3533587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변경사항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64088" y="1635646"/>
            <a:ext cx="21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7F7F7F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시연</a:t>
            </a:r>
            <a:endParaRPr lang="ko-KR" altLang="en-US" dirty="0">
              <a:solidFill>
                <a:srgbClr val="7F7F7F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4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760935" y="727130"/>
            <a:ext cx="3401799" cy="481580"/>
            <a:chOff x="858489" y="1635646"/>
            <a:chExt cx="3401799" cy="481580"/>
          </a:xfrm>
        </p:grpSpPr>
        <p:sp>
          <p:nvSpPr>
            <p:cNvPr id="14" name="타원 13"/>
            <p:cNvSpPr/>
            <p:nvPr/>
          </p:nvSpPr>
          <p:spPr>
            <a:xfrm>
              <a:off x="858489" y="1635646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1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184" y="1655561"/>
              <a:ext cx="2767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프로젝트 목표 및 내용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305154" y="1756063"/>
            <a:ext cx="586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경상대학교 학생들이 </a:t>
            </a:r>
            <a:r>
              <a:rPr lang="ko-KR" altLang="en-US" dirty="0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자격증을 취득하는 데 도움</a:t>
            </a:r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을 주는 것</a:t>
            </a:r>
            <a:endParaRPr lang="en-US" altLang="ko-KR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0915" y="1337525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프로젝트 목표</a:t>
            </a:r>
            <a:r>
              <a:rPr lang="en-US" altLang="ko-KR" dirty="0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 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4591" y="2386825"/>
            <a:ext cx="143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F595A"/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프로젝트 내용</a:t>
            </a:r>
            <a:endParaRPr lang="ko-KR" altLang="en-US" dirty="0">
              <a:solidFill>
                <a:srgbClr val="CF595A"/>
              </a:solidFill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9630" y="2812353"/>
            <a:ext cx="352839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학과별 자격증 정보 및 일정을 제공</a:t>
            </a:r>
            <a:endParaRPr lang="en-US" altLang="ko-KR" dirty="0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endParaRPr lang="en-US" altLang="ko-KR" dirty="0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자격증 검색 기능 제공</a:t>
            </a:r>
            <a:endParaRPr lang="en-US" altLang="ko-KR" dirty="0" smtClean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채팅 기능을 통해 정보를 교환</a:t>
            </a:r>
            <a:endParaRPr lang="ko-KR" altLang="en-US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906733" y="3291830"/>
            <a:ext cx="262570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stCxn id="31" idx="6"/>
            <a:endCxn id="29" idx="1"/>
          </p:cNvCxnSpPr>
          <p:nvPr/>
        </p:nvCxnSpPr>
        <p:spPr>
          <a:xfrm flipV="1">
            <a:off x="2572694" y="2647771"/>
            <a:ext cx="1201005" cy="160460"/>
          </a:xfrm>
          <a:prstGeom prst="line">
            <a:avLst/>
          </a:prstGeom>
          <a:ln w="28575">
            <a:solidFill>
              <a:srgbClr val="AAA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5265338" y="1728231"/>
            <a:ext cx="1395786" cy="402247"/>
          </a:xfrm>
          <a:prstGeom prst="line">
            <a:avLst/>
          </a:prstGeom>
          <a:ln w="28575">
            <a:solidFill>
              <a:srgbClr val="AAA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993125" y="3001539"/>
            <a:ext cx="1396595" cy="665154"/>
          </a:xfrm>
          <a:prstGeom prst="line">
            <a:avLst/>
          </a:prstGeom>
          <a:ln w="28575">
            <a:solidFill>
              <a:srgbClr val="AAA8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642709" y="709200"/>
            <a:ext cx="2000009" cy="461665"/>
            <a:chOff x="989185" y="2707302"/>
            <a:chExt cx="2000009" cy="461665"/>
          </a:xfrm>
        </p:grpSpPr>
        <p:sp>
          <p:nvSpPr>
            <p:cNvPr id="13" name="이등변 삼각형 12"/>
            <p:cNvSpPr/>
            <p:nvPr/>
          </p:nvSpPr>
          <p:spPr>
            <a:xfrm>
              <a:off x="989185" y="2725232"/>
              <a:ext cx="455765" cy="392901"/>
            </a:xfrm>
            <a:prstGeom prst="triangle">
              <a:avLst/>
            </a:prstGeom>
            <a:solidFill>
              <a:srgbClr val="CF595A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0000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2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1136" y="2707302"/>
              <a:ext cx="1568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사용자 관점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3619283" y="1728231"/>
            <a:ext cx="1800000" cy="1800000"/>
            <a:chOff x="3585720" y="1853164"/>
            <a:chExt cx="1880729" cy="2377797"/>
          </a:xfrm>
        </p:grpSpPr>
        <p:sp>
          <p:nvSpPr>
            <p:cNvPr id="28" name="타원 27"/>
            <p:cNvSpPr/>
            <p:nvPr/>
          </p:nvSpPr>
          <p:spPr>
            <a:xfrm>
              <a:off x="3585720" y="1853164"/>
              <a:ext cx="1880729" cy="237779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타원 4"/>
            <p:cNvSpPr txBox="1"/>
            <p:nvPr/>
          </p:nvSpPr>
          <p:spPr>
            <a:xfrm>
              <a:off x="3747061" y="2227197"/>
              <a:ext cx="1558046" cy="16813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lvl="0" algn="ctr" defTabSz="1689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6000" dirty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LAP</a:t>
              </a:r>
              <a:endParaRPr lang="ko-KR" altLang="en-US" sz="6000" kern="12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575018" y="763576"/>
            <a:ext cx="1440000" cy="1440000"/>
            <a:chOff x="7508717" y="3447798"/>
            <a:chExt cx="1282846" cy="1502947"/>
          </a:xfrm>
        </p:grpSpPr>
        <p:sp>
          <p:nvSpPr>
            <p:cNvPr id="34" name="타원 33"/>
            <p:cNvSpPr/>
            <p:nvPr/>
          </p:nvSpPr>
          <p:spPr>
            <a:xfrm>
              <a:off x="7508717" y="3447798"/>
              <a:ext cx="1282846" cy="1502947"/>
            </a:xfrm>
            <a:prstGeom prst="ellipse">
              <a:avLst/>
            </a:prstGeom>
            <a:solidFill>
              <a:srgbClr val="E2D1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타원 10"/>
            <p:cNvSpPr txBox="1"/>
            <p:nvPr/>
          </p:nvSpPr>
          <p:spPr>
            <a:xfrm>
              <a:off x="7618767" y="3667899"/>
              <a:ext cx="1062745" cy="10627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400" kern="12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132694" y="2088231"/>
            <a:ext cx="1440000" cy="1440000"/>
            <a:chOff x="1050437" y="1561539"/>
            <a:chExt cx="1440000" cy="1440000"/>
          </a:xfrm>
        </p:grpSpPr>
        <p:grpSp>
          <p:nvGrpSpPr>
            <p:cNvPr id="30" name="그룹 29"/>
            <p:cNvGrpSpPr/>
            <p:nvPr/>
          </p:nvGrpSpPr>
          <p:grpSpPr>
            <a:xfrm>
              <a:off x="1050437" y="1561539"/>
              <a:ext cx="1440000" cy="1440000"/>
              <a:chOff x="275509" y="1011065"/>
              <a:chExt cx="1227437" cy="1502947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275509" y="1011065"/>
                <a:ext cx="1227437" cy="1502947"/>
              </a:xfrm>
              <a:prstGeom prst="ellipse">
                <a:avLst/>
              </a:prstGeom>
              <a:solidFill>
                <a:srgbClr val="CF595A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타원 6"/>
              <p:cNvSpPr txBox="1"/>
              <p:nvPr/>
            </p:nvSpPr>
            <p:spPr>
              <a:xfrm>
                <a:off x="357855" y="1268951"/>
                <a:ext cx="1062746" cy="10249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lvl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1" name="타원 6"/>
            <p:cNvSpPr txBox="1"/>
            <p:nvPr/>
          </p:nvSpPr>
          <p:spPr>
            <a:xfrm>
              <a:off x="1140328" y="1790523"/>
              <a:ext cx="1246788" cy="9820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접근성</a:t>
              </a:r>
              <a:endParaRPr lang="ko-KR" altLang="en-US" sz="2400" kern="12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42" name="타원 6"/>
          <p:cNvSpPr txBox="1"/>
          <p:nvPr/>
        </p:nvSpPr>
        <p:spPr>
          <a:xfrm>
            <a:off x="6661124" y="974459"/>
            <a:ext cx="1246788" cy="9820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430" tIns="11430" rIns="11430" bIns="11430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>
                <a:latin typeface="Rix새내기 M" panose="02020603020101020101" pitchFamily="18" charset="-127"/>
                <a:ea typeface="Rix새내기 M" panose="02020603020101020101" pitchFamily="18" charset="-127"/>
              </a:rPr>
              <a:t>시간 절약</a:t>
            </a:r>
            <a:endParaRPr lang="ko-KR" altLang="en-US" sz="2400" kern="12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6175277" y="3358562"/>
            <a:ext cx="1440000" cy="1440000"/>
            <a:chOff x="6451486" y="3315354"/>
            <a:chExt cx="1440000" cy="1440000"/>
          </a:xfrm>
        </p:grpSpPr>
        <p:grpSp>
          <p:nvGrpSpPr>
            <p:cNvPr id="37" name="그룹 36"/>
            <p:cNvGrpSpPr>
              <a:grpSpLocks/>
            </p:cNvGrpSpPr>
            <p:nvPr/>
          </p:nvGrpSpPr>
          <p:grpSpPr>
            <a:xfrm>
              <a:off x="6451486" y="3315354"/>
              <a:ext cx="1440000" cy="1440000"/>
              <a:chOff x="7535314" y="1059086"/>
              <a:chExt cx="1282846" cy="150294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7535314" y="1059086"/>
                <a:ext cx="1282846" cy="1502947"/>
              </a:xfrm>
              <a:prstGeom prst="ellipse">
                <a:avLst/>
              </a:prstGeom>
              <a:solidFill>
                <a:srgbClr val="69DD87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타원 8"/>
              <p:cNvSpPr txBox="1"/>
              <p:nvPr/>
            </p:nvSpPr>
            <p:spPr>
              <a:xfrm>
                <a:off x="7645364" y="1338520"/>
                <a:ext cx="1062745" cy="106274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430" tIns="11430" rIns="11430" bIns="11430" numCol="1" spcCol="1270" anchor="ctr" anchorCtr="0">
                <a:noAutofit/>
              </a:bodyPr>
              <a:lstStyle/>
              <a:p>
                <a:pPr lvl="0" algn="ctr" defTabSz="8001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2400" kern="1200" dirty="0"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3" name="타원 6"/>
            <p:cNvSpPr txBox="1"/>
            <p:nvPr/>
          </p:nvSpPr>
          <p:spPr>
            <a:xfrm>
              <a:off x="6561022" y="3559721"/>
              <a:ext cx="1246788" cy="9820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kern="12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정보 교환</a:t>
              </a:r>
              <a:endParaRPr lang="ko-KR" altLang="en-US" sz="2400" kern="12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5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4182618" y="558810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39552" y="6581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659782" y="676648"/>
            <a:ext cx="1644597" cy="461665"/>
            <a:chOff x="858489" y="3452356"/>
            <a:chExt cx="1644597" cy="461665"/>
          </a:xfrm>
        </p:grpSpPr>
        <p:sp>
          <p:nvSpPr>
            <p:cNvPr id="21" name="직사각형 20"/>
            <p:cNvSpPr/>
            <p:nvPr/>
          </p:nvSpPr>
          <p:spPr>
            <a:xfrm>
              <a:off x="858489" y="3510018"/>
              <a:ext cx="392901" cy="392901"/>
            </a:xfrm>
            <a:prstGeom prst="rect">
              <a:avLst/>
            </a:prstGeom>
            <a:solidFill>
              <a:srgbClr val="E2D183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3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73262" y="3452356"/>
              <a:ext cx="12298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  <a:cs typeface="맑은 고딕 Semilight" panose="020B0502040204020203" pitchFamily="50" charset="-127"/>
                </a:rPr>
                <a:t>변경사항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  <a:cs typeface="맑은 고딕 Semilight" panose="020B0502040204020203" pitchFamily="50" charset="-127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89659"/>
              </p:ext>
            </p:extLst>
          </p:nvPr>
        </p:nvGraphicFramePr>
        <p:xfrm>
          <a:off x="1271663" y="1168306"/>
          <a:ext cx="5827712" cy="3441702"/>
        </p:xfrm>
        <a:graphic>
          <a:graphicData uri="http://schemas.openxmlformats.org/drawingml/2006/table">
            <a:tbl>
              <a:tblPr/>
              <a:tblGrid>
                <a:gridCol w="1366202">
                  <a:extLst>
                    <a:ext uri="{9D8B030D-6E8A-4147-A177-3AD203B41FA5}">
                      <a16:colId xmlns:a16="http://schemas.microsoft.com/office/drawing/2014/main" val="308572525"/>
                    </a:ext>
                  </a:extLst>
                </a:gridCol>
                <a:gridCol w="4461510">
                  <a:extLst>
                    <a:ext uri="{9D8B030D-6E8A-4147-A177-3AD203B41FA5}">
                      <a16:colId xmlns:a16="http://schemas.microsoft.com/office/drawing/2014/main" val="1160620877"/>
                    </a:ext>
                  </a:extLst>
                </a:gridCol>
              </a:tblGrid>
              <a:tr h="1178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DB</a:t>
                      </a:r>
                      <a:endParaRPr lang="en-US" sz="2400" kern="0" spc="0" dirty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김동준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en-US" sz="1600" kern="0" spc="0" dirty="0" smtClean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사용자 정보를 저장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ID,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비밀번호 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정보를 저장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 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이름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접수 일정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시험 날짜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자격증 내용 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커뮤니티 게시물 내용 저장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SQLite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를 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400307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알림 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600" kern="0" spc="0" dirty="0" err="1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곽내원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알림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API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를 이용하여 팝업 알림으로 구현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5770357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서버 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김정희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커뮤니티 기능을 위해 서버 구축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AWS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542030"/>
                  </a:ext>
                </a:extLst>
              </a:tr>
              <a:tr h="7467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UI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및 세부 </a:t>
                      </a: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기능</a:t>
                      </a:r>
                      <a:endParaRPr lang="en-US" altLang="ko-KR" sz="1600" kern="0" spc="0" dirty="0" smtClean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(</a:t>
                      </a: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김수현</a:t>
                      </a:r>
                      <a:r>
                        <a:rPr lang="en-US" altLang="ko-KR" sz="1600" kern="0" spc="0" dirty="0" smtClean="0">
                          <a:solidFill>
                            <a:schemeClr val="tx1"/>
                          </a:solidFill>
                          <a:effectLst/>
                          <a:latin typeface="Rix새내기 M" panose="02020603020101020101" pitchFamily="18" charset="-127"/>
                          <a:ea typeface="Rix새내기 M" panose="02020603020101020101" pitchFamily="18" charset="-127"/>
                          <a:cs typeface="맑은 고딕 Semilight" panose="020B0502040204020203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Rix새내기 M" panose="02020603020101020101" pitchFamily="18" charset="-127"/>
                        <a:ea typeface="Rix새내기 M" panose="02020603020101020101" pitchFamily="18" charset="-127"/>
                        <a:cs typeface="맑은 고딕 Semilight" panose="020B0502040204020203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- Android Studio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사용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849326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771800" y="1184895"/>
            <a:ext cx="4956521" cy="1459807"/>
            <a:chOff x="2771800" y="1184895"/>
            <a:chExt cx="4956521" cy="1459807"/>
          </a:xfrm>
        </p:grpSpPr>
        <p:sp>
          <p:nvSpPr>
            <p:cNvPr id="18" name="오른쪽 화살표 17"/>
            <p:cNvSpPr/>
            <p:nvPr/>
          </p:nvSpPr>
          <p:spPr>
            <a:xfrm>
              <a:off x="2771800" y="1205432"/>
              <a:ext cx="1944216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2771800" y="2328874"/>
              <a:ext cx="1944216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03985" y="1184895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구글 로그인 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API(</a:t>
              </a:r>
              <a:r>
                <a:rPr lang="ko-KR" altLang="en-US" sz="1400" dirty="0" err="1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곽내원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)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03985" y="2336925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채팅 내용 실시간 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DB 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이용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(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김정희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)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771800" y="3361736"/>
            <a:ext cx="5257186" cy="621165"/>
            <a:chOff x="2771800" y="3361736"/>
            <a:chExt cx="5257186" cy="621165"/>
          </a:xfrm>
        </p:grpSpPr>
        <p:sp>
          <p:nvSpPr>
            <p:cNvPr id="23" name="오른쪽 화살표 22"/>
            <p:cNvSpPr/>
            <p:nvPr/>
          </p:nvSpPr>
          <p:spPr>
            <a:xfrm>
              <a:off x="2771800" y="3374674"/>
              <a:ext cx="2232248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2776206" y="3672890"/>
              <a:ext cx="2227842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69126" y="3361736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실시간 채팅 구현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04650" y="3675124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Firebase 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이용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781363" y="2968569"/>
            <a:ext cx="5751077" cy="307777"/>
            <a:chOff x="2781363" y="2968569"/>
            <a:chExt cx="5751077" cy="307777"/>
          </a:xfrm>
        </p:grpSpPr>
        <p:sp>
          <p:nvSpPr>
            <p:cNvPr id="29" name="오른쪽 화살표 28"/>
            <p:cNvSpPr/>
            <p:nvPr/>
          </p:nvSpPr>
          <p:spPr>
            <a:xfrm>
              <a:off x="2781363" y="2987452"/>
              <a:ext cx="2808312" cy="288032"/>
            </a:xfrm>
            <a:prstGeom prst="rightArrow">
              <a:avLst/>
            </a:prstGeom>
            <a:solidFill>
              <a:schemeClr val="accent2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08104" y="2968569"/>
              <a:ext cx="302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상단바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 고정 알림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, </a:t>
              </a:r>
              <a:r>
                <a:rPr lang="ko-KR" altLang="en-US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캘린더 알림 구현 </a:t>
              </a:r>
              <a:r>
                <a:rPr lang="en-US" altLang="ko-KR" sz="1400" dirty="0" smtClean="0">
                  <a:latin typeface="Rix새내기 M" panose="02020603020101020101" pitchFamily="18" charset="-127"/>
                  <a:ea typeface="Rix새내기 M" panose="02020603020101020101" pitchFamily="18" charset="-127"/>
                </a:rPr>
                <a:t>X</a:t>
              </a:r>
              <a:endParaRPr lang="ko-KR" altLang="en-US" sz="1400" dirty="0"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2" y="1104339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32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2675924">
            <a:off x="6335353" y="2037657"/>
            <a:ext cx="152737" cy="662412"/>
            <a:chOff x="3117743" y="1680073"/>
            <a:chExt cx="622118" cy="2698091"/>
          </a:xfrm>
        </p:grpSpPr>
        <p:grpSp>
          <p:nvGrpSpPr>
            <p:cNvPr id="3" name="그룹 2"/>
            <p:cNvGrpSpPr/>
            <p:nvPr/>
          </p:nvGrpSpPr>
          <p:grpSpPr>
            <a:xfrm>
              <a:off x="3117743" y="1680073"/>
              <a:ext cx="621580" cy="2698091"/>
              <a:chOff x="3107716" y="1563638"/>
              <a:chExt cx="621580" cy="2698091"/>
            </a:xfrm>
          </p:grpSpPr>
          <p:sp>
            <p:nvSpPr>
              <p:cNvPr id="6" name="원통 5"/>
              <p:cNvSpPr/>
              <p:nvPr/>
            </p:nvSpPr>
            <p:spPr>
              <a:xfrm>
                <a:off x="3108254" y="1563638"/>
                <a:ext cx="620340" cy="2232248"/>
              </a:xfrm>
              <a:prstGeom prst="ca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7" name="이등변 삼각형 231"/>
              <p:cNvSpPr/>
              <p:nvPr/>
            </p:nvSpPr>
            <p:spPr>
              <a:xfrm rot="10800000">
                <a:off x="3108254" y="3726350"/>
                <a:ext cx="621040" cy="535379"/>
              </a:xfrm>
              <a:custGeom>
                <a:avLst/>
                <a:gdLst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6767 w 634574"/>
                  <a:gd name="connsiteY0" fmla="*/ 535379 h 535379"/>
                  <a:gd name="connsiteX1" fmla="*/ 317287 w 634574"/>
                  <a:gd name="connsiteY1" fmla="*/ 0 h 535379"/>
                  <a:gd name="connsiteX2" fmla="*/ 627807 w 634574"/>
                  <a:gd name="connsiteY2" fmla="*/ 535379 h 535379"/>
                  <a:gd name="connsiteX3" fmla="*/ 6767 w 634574"/>
                  <a:gd name="connsiteY3" fmla="*/ 535379 h 535379"/>
                  <a:gd name="connsiteX0" fmla="*/ 6767 w 627807"/>
                  <a:gd name="connsiteY0" fmla="*/ 535379 h 535379"/>
                  <a:gd name="connsiteX1" fmla="*/ 317287 w 627807"/>
                  <a:gd name="connsiteY1" fmla="*/ 0 h 535379"/>
                  <a:gd name="connsiteX2" fmla="*/ 627807 w 627807"/>
                  <a:gd name="connsiteY2" fmla="*/ 535379 h 535379"/>
                  <a:gd name="connsiteX3" fmla="*/ 6767 w 627807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  <a:gd name="connsiteX0" fmla="*/ 0 w 621040"/>
                  <a:gd name="connsiteY0" fmla="*/ 535379 h 535379"/>
                  <a:gd name="connsiteX1" fmla="*/ 310520 w 621040"/>
                  <a:gd name="connsiteY1" fmla="*/ 0 h 535379"/>
                  <a:gd name="connsiteX2" fmla="*/ 621040 w 621040"/>
                  <a:gd name="connsiteY2" fmla="*/ 535379 h 535379"/>
                  <a:gd name="connsiteX3" fmla="*/ 0 w 621040"/>
                  <a:gd name="connsiteY3" fmla="*/ 535379 h 53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040" h="535379">
                    <a:moveTo>
                      <a:pt x="0" y="535379"/>
                    </a:moveTo>
                    <a:cubicBezTo>
                      <a:pt x="57785" y="393761"/>
                      <a:pt x="197488" y="35718"/>
                      <a:pt x="310520" y="0"/>
                    </a:cubicBezTo>
                    <a:cubicBezTo>
                      <a:pt x="414027" y="38100"/>
                      <a:pt x="570400" y="403287"/>
                      <a:pt x="621040" y="535379"/>
                    </a:cubicBezTo>
                    <a:lnTo>
                      <a:pt x="0" y="53537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8" name="순서도: 저장 데이터 7"/>
              <p:cNvSpPr/>
              <p:nvPr/>
            </p:nvSpPr>
            <p:spPr>
              <a:xfrm rot="16200000">
                <a:off x="3318919" y="1570280"/>
                <a:ext cx="199174" cy="621580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  <p:sp>
            <p:nvSpPr>
              <p:cNvPr id="9" name="양쪽 모서리가 둥근 사각형 8"/>
              <p:cNvSpPr/>
              <p:nvPr/>
            </p:nvSpPr>
            <p:spPr>
              <a:xfrm rot="10800000">
                <a:off x="3108252" y="3653066"/>
                <a:ext cx="620341" cy="180104"/>
              </a:xfrm>
              <a:prstGeom prst="round2SameRect">
                <a:avLst>
                  <a:gd name="adj1" fmla="val 41520"/>
                  <a:gd name="adj2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endParaRPr>
              </a:p>
            </p:txBody>
          </p:sp>
        </p:grpSp>
        <p:sp>
          <p:nvSpPr>
            <p:cNvPr id="4" name="순서도: 저장 데이터 3"/>
            <p:cNvSpPr/>
            <p:nvPr/>
          </p:nvSpPr>
          <p:spPr>
            <a:xfrm rot="16200000">
              <a:off x="3329484" y="1786301"/>
              <a:ext cx="199174" cy="621580"/>
            </a:xfrm>
            <a:prstGeom prst="flowChartOnlineStorag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5" name="순서도: 저장 데이터 4"/>
            <p:cNvSpPr/>
            <p:nvPr/>
          </p:nvSpPr>
          <p:spPr>
            <a:xfrm rot="16200000">
              <a:off x="3239756" y="3342681"/>
              <a:ext cx="378629" cy="621580"/>
            </a:xfrm>
            <a:prstGeom prst="flowChartOnlineStorag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pic>
        <p:nvPicPr>
          <p:cNvPr id="10" name="Picture 9" descr="D:\Users\Owner\Desktop\무제-2h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12" y="2571750"/>
            <a:ext cx="3312368" cy="10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2863074" y="2165974"/>
            <a:ext cx="1064147" cy="461665"/>
            <a:chOff x="4948828" y="1637297"/>
            <a:chExt cx="1064147" cy="461665"/>
          </a:xfrm>
        </p:grpSpPr>
        <p:sp>
          <p:nvSpPr>
            <p:cNvPr id="17" name="타원 16"/>
            <p:cNvSpPr/>
            <p:nvPr/>
          </p:nvSpPr>
          <p:spPr>
            <a:xfrm>
              <a:off x="4948828" y="1648363"/>
              <a:ext cx="392901" cy="392901"/>
            </a:xfrm>
            <a:prstGeom prst="ellipse">
              <a:avLst/>
            </a:prstGeom>
            <a:solidFill>
              <a:srgbClr val="69DD87">
                <a:alpha val="60000"/>
              </a:srgb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4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05730" y="1637297"/>
              <a:ext cx="707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새내기 M" panose="02020603020101020101" pitchFamily="18" charset="-127"/>
                  <a:ea typeface="Rix새내기 M" panose="02020603020101020101" pitchFamily="18" charset="-127"/>
                </a:rPr>
                <a:t>시연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endParaRPr>
            </a:p>
          </p:txBody>
        </p:sp>
      </p:grp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320801" y="413779"/>
            <a:ext cx="8181845" cy="38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1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2067694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Rix새내기 M" panose="02020603020101020101" pitchFamily="18" charset="-127"/>
                <a:ea typeface="Rix새내기 M" panose="02020603020101020101" pitchFamily="18" charset="-127"/>
              </a:rPr>
              <a:t>감사합니다</a:t>
            </a:r>
            <a:endParaRPr lang="ko-KR" altLang="en-US" sz="8000" dirty="0">
              <a:latin typeface="Rix새내기 M" panose="02020603020101020101" pitchFamily="18" charset="-127"/>
              <a:ea typeface="Rix새내기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3437</TotalTime>
  <Words>177</Words>
  <Application>Microsoft Office PowerPoint</Application>
  <PresentationFormat>화면 슬라이드 쇼(16:9)</PresentationFormat>
  <Paragraphs>53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 Semilight</vt:lpstr>
      <vt:lpstr>Rix새내기 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J.H. Kim</cp:lastModifiedBy>
  <cp:revision>79</cp:revision>
  <dcterms:created xsi:type="dcterms:W3CDTF">2018-06-22T09:33:25Z</dcterms:created>
  <dcterms:modified xsi:type="dcterms:W3CDTF">2019-05-26T05:58:07Z</dcterms:modified>
</cp:coreProperties>
</file>